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15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9F29-AAC9-4388-96E3-69714E7C2AEC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1BF7-9D23-46F1-B920-DFD63CB87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858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9F29-AAC9-4388-96E3-69714E7C2AEC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1BF7-9D23-46F1-B920-DFD63CB87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579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9F29-AAC9-4388-96E3-69714E7C2AEC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1BF7-9D23-46F1-B920-DFD63CB87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267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9F29-AAC9-4388-96E3-69714E7C2AEC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1BF7-9D23-46F1-B920-DFD63CB87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831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9F29-AAC9-4388-96E3-69714E7C2AEC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1BF7-9D23-46F1-B920-DFD63CB87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931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9F29-AAC9-4388-96E3-69714E7C2AEC}" type="datetimeFigureOut">
              <a:rPr lang="en-US" smtClean="0"/>
              <a:t>10/2/12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1BF7-9D23-46F1-B920-DFD63CB87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399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9F29-AAC9-4388-96E3-69714E7C2AEC}" type="datetimeFigureOut">
              <a:rPr lang="en-US" smtClean="0"/>
              <a:t>10/2/12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1BF7-9D23-46F1-B920-DFD63CB87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376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9F29-AAC9-4388-96E3-69714E7C2AEC}" type="datetimeFigureOut">
              <a:rPr lang="en-US" smtClean="0"/>
              <a:t>10/2/12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1BF7-9D23-46F1-B920-DFD63CB87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619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9F29-AAC9-4388-96E3-69714E7C2AEC}" type="datetimeFigureOut">
              <a:rPr lang="en-US" smtClean="0"/>
              <a:t>10/2/12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1BF7-9D23-46F1-B920-DFD63CB87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594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9F29-AAC9-4388-96E3-69714E7C2AEC}" type="datetimeFigureOut">
              <a:rPr lang="en-US" smtClean="0"/>
              <a:t>10/2/12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1BF7-9D23-46F1-B920-DFD63CB87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926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9F29-AAC9-4388-96E3-69714E7C2AEC}" type="datetimeFigureOut">
              <a:rPr lang="en-US" smtClean="0"/>
              <a:t>10/2/12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01BF7-9D23-46F1-B920-DFD63CB87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64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C9F29-AAC9-4388-96E3-69714E7C2AEC}" type="datetimeFigureOut">
              <a:rPr lang="en-US" smtClean="0"/>
              <a:t>10/2/12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01BF7-9D23-46F1-B920-DFD63CB87A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148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(19) </a:t>
            </a:r>
            <a:r>
              <a:rPr lang="en-US" sz="3600" dirty="0"/>
              <a:t>Disseminating Data Building </a:t>
            </a:r>
            <a:r>
              <a:rPr lang="en-US" sz="3600" dirty="0" smtClean="0"/>
              <a:t>Blocks</a:t>
            </a:r>
            <a:br>
              <a:rPr lang="en-US" sz="3600" dirty="0" smtClean="0"/>
            </a:br>
            <a:r>
              <a:rPr lang="en-US" sz="2000" dirty="0" smtClean="0"/>
              <a:t>Marcio Faerman (Ohio Supercomputer Center)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b="1" dirty="0" smtClean="0"/>
              <a:t>Technology </a:t>
            </a:r>
            <a:r>
              <a:rPr lang="en-US" b="1" dirty="0"/>
              <a:t>Dissemination is Needed</a:t>
            </a:r>
            <a:endParaRPr lang="en-US" dirty="0"/>
          </a:p>
          <a:p>
            <a:r>
              <a:rPr lang="en-US" dirty="0"/>
              <a:t>In order to raise awareness, catalyze and translate data building blocks technology to the long‑tail research community we propose to start a RDA Working Group which will perform a </a:t>
            </a:r>
            <a:r>
              <a:rPr lang="en-US" b="1" dirty="0"/>
              <a:t>market study</a:t>
            </a:r>
            <a:r>
              <a:rPr lang="en-US" dirty="0"/>
              <a:t> and dissemination effort involving: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b="1" dirty="0"/>
              <a:t>Survey</a:t>
            </a:r>
            <a:r>
              <a:rPr lang="en-US" dirty="0"/>
              <a:t> providing a structured view of the </a:t>
            </a:r>
            <a:r>
              <a:rPr lang="en-US" b="1" dirty="0"/>
              <a:t>supply of data building blocks</a:t>
            </a:r>
            <a:r>
              <a:rPr lang="en-US" dirty="0"/>
              <a:t> technologies,</a:t>
            </a:r>
          </a:p>
          <a:p>
            <a:pPr lvl="0"/>
            <a:r>
              <a:rPr lang="en-US" b="1" dirty="0"/>
              <a:t>Identification of new user groups</a:t>
            </a:r>
            <a:r>
              <a:rPr lang="en-US" dirty="0"/>
              <a:t> with higher potential to leverage data building block technologies into </a:t>
            </a:r>
            <a:r>
              <a:rPr lang="en-US" b="1" dirty="0"/>
              <a:t>success stories</a:t>
            </a:r>
            <a:r>
              <a:rPr lang="en-US" dirty="0"/>
              <a:t>,</a:t>
            </a:r>
          </a:p>
          <a:p>
            <a:pPr lvl="0"/>
            <a:r>
              <a:rPr lang="en-US" dirty="0"/>
              <a:t>Identification of new data complementarities across domains to advance new cross‑disciplinary data-driven cases</a:t>
            </a:r>
          </a:p>
          <a:p>
            <a:pPr lvl="0"/>
            <a:r>
              <a:rPr lang="en-US" dirty="0"/>
              <a:t>Develop strategies to expand and catalyze </a:t>
            </a:r>
            <a:r>
              <a:rPr lang="en-US" b="1" dirty="0"/>
              <a:t>integration</a:t>
            </a:r>
            <a:r>
              <a:rPr lang="en-US" dirty="0"/>
              <a:t> of data technologies among </a:t>
            </a:r>
            <a:r>
              <a:rPr lang="en-US" b="1" dirty="0"/>
              <a:t>“later‑adopters”</a:t>
            </a:r>
            <a:r>
              <a:rPr lang="en-US" dirty="0"/>
              <a:t> research communities,</a:t>
            </a:r>
          </a:p>
          <a:p>
            <a:pPr lvl="0"/>
            <a:r>
              <a:rPr lang="en-US" dirty="0"/>
              <a:t>Disseminate and </a:t>
            </a:r>
            <a:r>
              <a:rPr lang="en-US" b="1" dirty="0"/>
              <a:t>cross-pollinate success stories</a:t>
            </a:r>
            <a:r>
              <a:rPr lang="en-US" dirty="0"/>
              <a:t> across new communities.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This working group would be a transversal effort leveraging the results of other RDA groups and ongoing data building blocks development efforts to be applied and consolidated across new user communities.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097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4392</TotalTime>
  <Words>161</Words>
  <Application>Microsoft Macintosh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(19) Disseminating Data Building Blocks Marcio Faerman (Ohio Supercomputer Center)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Marcio Faerman</dc:creator>
  <cp:lastModifiedBy>Robert Ping</cp:lastModifiedBy>
  <cp:revision>4</cp:revision>
  <dcterms:created xsi:type="dcterms:W3CDTF">2012-09-28T18:01:36Z</dcterms:created>
  <dcterms:modified xsi:type="dcterms:W3CDTF">2012-10-02T04:31:46Z</dcterms:modified>
</cp:coreProperties>
</file>